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17"/>
    <p:restoredTop sz="94771"/>
  </p:normalViewPr>
  <p:slideViewPr>
    <p:cSldViewPr snapToGrid="0" snapToObjects="1">
      <p:cViewPr varScale="1">
        <p:scale>
          <a:sx n="151" d="100"/>
          <a:sy n="151" d="100"/>
        </p:scale>
        <p:origin x="10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70FCEF-D3FE-254C-85AE-CFE23933975D}" type="datetimeFigureOut">
              <a:rPr lang="en-US" smtClean="0"/>
              <a:t>4/21/20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99E36-6792-8C4D-B840-4640C55EB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279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9E36-6792-8C4D-B840-4640C55EBDC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49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13CF3-63E9-B84B-B5BF-1A9953E6F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D78DF7-70FA-B44E-BF85-CB5EE107BA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AC7F0-B79A-3F46-878E-01035EC0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4371A-D82B-B74E-8164-CC27D5290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C8A66-FD3C-AB48-8929-058A4AAEF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62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7BA99-9783-B14F-9C96-2ECF633C4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E37E59-BD39-6E40-83C7-98511D1537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0F25B-24A3-C942-BF69-349920FC2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7ECE21-6D06-0D4B-BE30-C0EBC24F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4A2CD-0769-FB43-8AF7-2CF572FE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580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82593B-356B-8441-8094-C8A83DA93E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2AF4AA-9BC0-2B4E-8F97-21C9629D89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4F12B-24A4-8946-BA91-AC42B76FE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B44DB-CDBC-9744-93B7-565AF0122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92512-81D7-6845-872C-E0A0532FA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05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F08C9-8694-384C-BD85-216CA75B0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44462-DB5B-CC4E-8774-1EDB260D5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9F5B6-B28D-8144-A754-EC87677A1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804DC-7C90-C94E-BDB1-C9D576FE7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AFC05-22AE-904D-8549-CCB5F37BF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20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76386-9A45-A349-8089-9F12CB436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A1FC0-02DB-E245-8CB1-188C3832C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49F1F-5D4C-EE4A-9CEB-34A3E7EF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57649-E19E-FC48-A160-F25805930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9F8D2-B72A-FC4B-9F8D-89AE1107B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61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AA13F-A7F7-2546-8542-AB9FBB8E2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E7F45-E87B-4C4D-9470-49578963A6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FD317D-E7CC-0F43-A1C9-8BDAFE1F9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A0AB6A-B3B9-5341-8CC9-85FF902E6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B6A5F-E5AD-B14B-B4C2-BEF0868CA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197199-5F95-E944-A455-75DC48248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25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FA541-FB1D-EF40-882C-C06D5A73A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2529F-83BF-CB43-8984-7C29259AE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8767F-91BA-174B-808B-3CBE6EB324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671022-F566-8343-86B3-C097DD158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CEBDCD-9135-AC44-B8F5-6EFD68C5E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2D13A-FFB5-7A42-8FE3-15687BE02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7F29-91F5-1047-87B3-DDDDB63C6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7CDCAF-31D9-D446-AB12-3E05922A6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035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7D4DB-2D5F-CD46-AD15-08087F945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F77881-984C-5E44-9BB3-F5B395CE5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E53413-4674-B541-9F4D-C6E16BCB9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764F46-31C0-594A-94A0-318DA3B00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0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3FF7C1-688D-1D49-8188-7FCE7B7FD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8ED22-B059-4D4B-8203-1B7CF6F73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08AB1-1D19-544D-A332-6B4AC3E90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023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46CAB-3A6E-0F48-AB59-F5D89796E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1E176-76E8-0249-9458-E764ABAE5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EB2CB4-8780-E940-949F-3B6EE9B68F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D6E05D-F943-5D4F-A05B-1C7B5AFE5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8F6CE5-3A43-4F4A-8C35-F47D147ED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1FD16C-BB0B-534E-93A0-58BE8AF85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03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0502A-23D3-574F-B5BB-02D41A764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865826-1637-6D4E-A3F8-7EB242C6A9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644A5-7D98-FE41-BEAB-20F126F26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97BCB-414B-784D-B4CB-F63A367E7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CD3ADC-5E84-D145-9E84-40DF9246C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CEDDC4-6B3F-7740-94D7-386BCE91E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574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B0E33D-DC7D-5548-BED5-2924E7C27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8E2B5-F246-CB42-9CB2-2B35825F2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A4AB6-5950-CE4A-A783-A308BA501B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186E1-55F5-EF41-8357-46B7D47534FB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A3B83-A779-9048-B6A2-6016FAF807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F40B4-3C5E-494F-BA75-A4E0535114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22319-6686-E849-87F7-CF9E03C48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290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ov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S_network_30sec.mp4">
            <a:hlinkClick r:id="" action="ppaction://media"/>
            <a:extLst>
              <a:ext uri="{FF2B5EF4-FFF2-40B4-BE49-F238E27FC236}">
                <a16:creationId xmlns:a16="http://schemas.microsoft.com/office/drawing/2014/main" id="{CAE8DD85-B027-984D-9270-07DD34B6AD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19979" t="1710" r="20192" b="4786"/>
          <a:stretch/>
        </p:blipFill>
        <p:spPr>
          <a:xfrm>
            <a:off x="5627077" y="480645"/>
            <a:ext cx="6564923" cy="6412523"/>
          </a:xfrm>
          <a:prstGeom prst="rect">
            <a:avLst/>
          </a:prstGeom>
        </p:spPr>
      </p:pic>
      <p:pic>
        <p:nvPicPr>
          <p:cNvPr id="9" name="homophily_ani.mov">
            <a:hlinkClick r:id="" action="ppaction://media"/>
            <a:extLst>
              <a:ext uri="{FF2B5EF4-FFF2-40B4-BE49-F238E27FC236}">
                <a16:creationId xmlns:a16="http://schemas.microsoft.com/office/drawing/2014/main" id="{5ADE33A8-D576-FA41-A4B9-F9B72B597A9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1594338"/>
            <a:ext cx="5831455" cy="52636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0B6389-C16B-EA48-B086-890A840A093D}"/>
              </a:ext>
            </a:extLst>
          </p:cNvPr>
          <p:cNvSpPr txBox="1"/>
          <p:nvPr/>
        </p:nvSpPr>
        <p:spPr>
          <a:xfrm>
            <a:off x="1578180" y="445476"/>
            <a:ext cx="24247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Homophily by race</a:t>
            </a:r>
          </a:p>
          <a:p>
            <a:pPr algn="ctr"/>
            <a:r>
              <a:rPr lang="en-US" dirty="0"/>
              <a:t>(colors indicate 3 races)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3A95BD-C58A-5941-86B1-F98C072A634C}"/>
              </a:ext>
            </a:extLst>
          </p:cNvPr>
          <p:cNvSpPr/>
          <p:nvPr/>
        </p:nvSpPr>
        <p:spPr>
          <a:xfrm>
            <a:off x="5627077" y="-35169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600" b="1" dirty="0"/>
              <a:t>Homophily by race</a:t>
            </a:r>
          </a:p>
          <a:p>
            <a:pPr algn="ctr"/>
            <a:r>
              <a:rPr lang="en-US" sz="1600" dirty="0"/>
              <a:t>(white = low SES, black = high SES)</a:t>
            </a:r>
          </a:p>
        </p:txBody>
      </p:sp>
    </p:spTree>
    <p:extLst>
      <p:ext uri="{BB962C8B-B14F-4D97-AF65-F5344CB8AC3E}">
        <p14:creationId xmlns:p14="http://schemas.microsoft.com/office/powerpoint/2010/main" val="1388287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25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83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1256</TotalTime>
  <Words>24</Words>
  <Application>Microsoft Macintosh PowerPoint</Application>
  <PresentationFormat>Widescreen</PresentationFormat>
  <Paragraphs>5</Paragraphs>
  <Slides>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TomKraft</dc:creator>
  <cp:lastModifiedBy>TomKraft</cp:lastModifiedBy>
  <cp:revision>7</cp:revision>
  <dcterms:created xsi:type="dcterms:W3CDTF">2020-04-21T20:26:04Z</dcterms:created>
  <dcterms:modified xsi:type="dcterms:W3CDTF">2020-04-22T17:22:11Z</dcterms:modified>
</cp:coreProperties>
</file>

<file path=docProps/thumbnail.jpeg>
</file>